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sldIdLst>
    <p:sldId id="257" r:id="rId2"/>
    <p:sldId id="258" r:id="rId3"/>
    <p:sldId id="285" r:id="rId4"/>
    <p:sldId id="261" r:id="rId5"/>
    <p:sldId id="281" r:id="rId6"/>
    <p:sldId id="283" r:id="rId7"/>
    <p:sldId id="260" r:id="rId8"/>
    <p:sldId id="265" r:id="rId9"/>
    <p:sldId id="262" r:id="rId10"/>
    <p:sldId id="266" r:id="rId11"/>
    <p:sldId id="267" r:id="rId12"/>
    <p:sldId id="286" r:id="rId13"/>
    <p:sldId id="269" r:id="rId14"/>
    <p:sldId id="270" r:id="rId15"/>
    <p:sldId id="271" r:id="rId16"/>
    <p:sldId id="287" r:id="rId17"/>
    <p:sldId id="273" r:id="rId18"/>
    <p:sldId id="299" r:id="rId19"/>
    <p:sldId id="288" r:id="rId20"/>
    <p:sldId id="300" r:id="rId21"/>
    <p:sldId id="301" r:id="rId22"/>
    <p:sldId id="272" r:id="rId23"/>
    <p:sldId id="275" r:id="rId24"/>
    <p:sldId id="276" r:id="rId25"/>
    <p:sldId id="290" r:id="rId26"/>
    <p:sldId id="278" r:id="rId27"/>
    <p:sldId id="279" r:id="rId28"/>
    <p:sldId id="280" r:id="rId29"/>
    <p:sldId id="291" r:id="rId30"/>
    <p:sldId id="292" r:id="rId31"/>
    <p:sldId id="293" r:id="rId32"/>
    <p:sldId id="295" r:id="rId33"/>
    <p:sldId id="297" r:id="rId34"/>
    <p:sldId id="289" r:id="rId35"/>
    <p:sldId id="277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Moyal" initials="jM" lastIdx="2" clrIdx="0">
    <p:extLst>
      <p:ext uri="{19B8F6BF-5375-455C-9EA6-DF929625EA0E}">
        <p15:presenceInfo xmlns:p15="http://schemas.microsoft.com/office/powerpoint/2012/main" userId="77c5adff34cb6c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0B5"/>
    <a:srgbClr val="383C42"/>
    <a:srgbClr val="323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5" autoAdjust="0"/>
    <p:restoredTop sz="94660"/>
  </p:normalViewPr>
  <p:slideViewPr>
    <p:cSldViewPr snapToGrid="0">
      <p:cViewPr>
        <p:scale>
          <a:sx n="133" d="100"/>
          <a:sy n="133" d="100"/>
        </p:scale>
        <p:origin x="-448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8T04:58:53.354" idx="1">
    <p:pos x="10" y="10"/>
    <p:text>Erklärung Kryptowährung einfach zu erklären,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F83DE-4337-447E-B1E6-F911FF0A6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FB09A-3CD2-4E93-9287-0066F4E1E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08CCE-0C6D-40EE-8CF3-ABF3B208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FFE24E-B209-438B-A18E-106DBFDD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5B452E-743F-4776-B138-3F845EF4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E7E13-C1EC-46A8-A50F-B249384F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86BDE8-6DA1-4A74-8A65-312B5CE5B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509338-0FE6-40E6-99E5-BD4A93CB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81EE1-F243-4362-8FD1-20F36A47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A8FF0D-7623-4E44-B04C-665F884A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75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71DFD5-6683-47F6-BD05-EB90F89F2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AB5A80-1111-40E2-9437-BF61C96AA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92B08E-8B76-42E7-920D-39B7E880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C54F13-C119-4C87-B7AF-A209C2D7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1F136-2120-4C91-930F-BA2A83A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5CAEE-C33D-457F-9016-61F890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A7222-077F-4A52-8526-E6A22DFED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7FE42-1C4F-4A59-8584-79B97487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7465D1-8E10-402C-9A7F-AF86F711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F8268-F30D-4F26-992D-30BF410F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0ED91-2026-4CC1-BE1B-1A7FCADA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C7EB9C-AB95-4880-99C3-F152E1241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C0EBF-4C85-4905-A8DD-AFA5436C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B59B94-CAC2-46F9-8A5C-94B1FD39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FE3FA-68B2-4054-B211-3CA7860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84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B28EF-A37A-42BA-8402-99513E88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3CA12-9D91-4B8A-9B66-05173303C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6EB03-5B37-413A-946D-5EC548DB8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CE2D1-9016-4651-93F5-4E49B8F7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DD71B2-C533-4385-95C5-6F9C883A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2E3184-37CF-490A-96E1-6D7968DF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3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6C5EA-A2FE-4786-8D72-2EE078D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3559B3-2069-4BDC-B6CC-A93FB7BB9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496864-EAC6-4503-9B93-47A778D6F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0DB3F5-C1D9-4B53-A698-4CC2D4BD5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F8487D-08ED-4331-9EBF-2021C7F58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90A5D7-1E3F-4EA2-BE24-8B520457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DF4CF3-31F3-4348-97E6-B30C4824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FF18A8D-2CC2-476D-BC90-995E469A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79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F854D-1AD5-4B02-B581-6C392382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8F729C-46B0-4181-AE9D-4FFDCF11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1C8C9-38AC-4524-A143-85A85059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BBB8DF-822E-4A75-91C7-8FC7FDE8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10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77600-7E56-453E-B401-FDFA3AA1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A23FBB-CCE4-428A-9A39-853925D9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AB16D4-EF75-49C3-82C8-56C2E17B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09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CC473-AA6C-4041-91DD-CFECA57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C2847-E8A0-4933-85A1-D57ECED9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FCF91E-EB44-4528-A14A-AA6819A6F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E022D5-7BC2-446B-A5D8-CF3D55B2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AE8ED3-9F39-4879-8547-B2D6A383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428335-2942-4669-942C-364F7E4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37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70312-021A-4FC7-B085-7241D3A1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327F8B-39F0-48F4-889B-7C71C4389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53D17E-B5C5-428F-B836-A3AD0908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2C0816-C49E-4B41-9BA8-3A71F6A3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546989-624C-4471-8A1F-685EB5F5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FAE097-D4BB-4374-9688-FB2E8326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71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44B5B8-9C68-45B0-8B93-3AB9C58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D52166-547D-4DB5-9611-ED1217C0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3DCEFD-6DD0-45B3-8A3A-616F8AF23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53DC4-00A0-475B-8586-F812E44B1912}" type="datetimeFigureOut">
              <a:rPr lang="de-DE" smtClean="0"/>
              <a:t>16.03.24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035D81-9A35-4385-83C2-79F68DCFA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AD26E-3369-4070-99E5-815F5CEA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8F26-C887-4268-BC65-33A6A062FBA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9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1-04-08 04-21-40">
            <a:hlinkClick r:id="" action="ppaction://media"/>
            <a:extLst>
              <a:ext uri="{FF2B5EF4-FFF2-40B4-BE49-F238E27FC236}">
                <a16:creationId xmlns:a16="http://schemas.microsoft.com/office/drawing/2014/main" id="{2A89E81B-E2EF-42F8-8996-214E2F11E1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8" end="4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4BF32CF-6298-43D4-A080-ED2467747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89" y="2029443"/>
            <a:ext cx="9463822" cy="27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2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ABF3CA-1F22-4C62-93CA-E0D6F8AE3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18" y="492685"/>
            <a:ext cx="5130991" cy="6365315"/>
          </a:xfrm>
        </p:spPr>
      </p:pic>
    </p:spTree>
    <p:extLst>
      <p:ext uri="{BB962C8B-B14F-4D97-AF65-F5344CB8AC3E}">
        <p14:creationId xmlns:p14="http://schemas.microsoft.com/office/powerpoint/2010/main" val="234300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277" y="2774120"/>
            <a:ext cx="5705446" cy="130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Print </a:t>
            </a:r>
            <a:r>
              <a:rPr lang="de-DE" sz="8000" dirty="0" err="1">
                <a:solidFill>
                  <a:srgbClr val="4570B5"/>
                </a:solidFill>
                <a:latin typeface="Circe Bold" panose="020B0602020203020203" pitchFamily="34" charset="0"/>
              </a:rPr>
              <a:t>Product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842815-FC74-4336-8331-04FCCE11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5" b="17550"/>
          <a:stretch/>
        </p:blipFill>
        <p:spPr>
          <a:xfrm>
            <a:off x="-825480" y="0"/>
            <a:ext cx="12191980" cy="6856718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AC99CCC-C5DA-4CA1-90E5-0AEC40C9FCF0}"/>
              </a:ext>
            </a:extLst>
          </p:cNvPr>
          <p:cNvSpPr/>
          <p:nvPr/>
        </p:nvSpPr>
        <p:spPr>
          <a:xfrm>
            <a:off x="3705225" y="476250"/>
            <a:ext cx="4895850" cy="13049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93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8F04A1-13BC-4595-9A11-0F7F53BD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6E27023-60DA-46A9-84C8-0A0D082BD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58" y="0"/>
            <a:ext cx="4869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938" y="2774120"/>
            <a:ext cx="3894123" cy="130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Website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11572" y="-1409951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32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schirmaufzeichnung 14">
            <a:hlinkClick r:id="" action="ppaction://media"/>
            <a:extLst>
              <a:ext uri="{FF2B5EF4-FFF2-40B4-BE49-F238E27FC236}">
                <a16:creationId xmlns:a16="http://schemas.microsoft.com/office/drawing/2014/main" id="{6CB4751F-5E92-4FFB-9FEC-BBBBEF8EE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92999"/>
            <a:ext cx="3127501" cy="667200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C060F4F-C8B8-4B5E-8A9E-83CDD2FF3C85}"/>
              </a:ext>
            </a:extLst>
          </p:cNvPr>
          <p:cNvSpPr/>
          <p:nvPr/>
        </p:nvSpPr>
        <p:spPr>
          <a:xfrm>
            <a:off x="-191796" y="450024"/>
            <a:ext cx="4731711" cy="509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48E839E-CE02-4C7C-AB3B-2937C0DF2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526" y="18470"/>
            <a:ext cx="3288632" cy="6746531"/>
          </a:xfrm>
          <a:prstGeom prst="rect">
            <a:avLst/>
          </a:prstGeom>
        </p:spPr>
      </p:pic>
      <p:sp>
        <p:nvSpPr>
          <p:cNvPr id="17" name="Rechteck: obere Ecken abgeschnitten 16">
            <a:extLst>
              <a:ext uri="{FF2B5EF4-FFF2-40B4-BE49-F238E27FC236}">
                <a16:creationId xmlns:a16="http://schemas.microsoft.com/office/drawing/2014/main" id="{148F8D3A-5438-41FC-958E-A6276532746D}"/>
              </a:ext>
            </a:extLst>
          </p:cNvPr>
          <p:cNvSpPr/>
          <p:nvPr/>
        </p:nvSpPr>
        <p:spPr>
          <a:xfrm rot="8451912">
            <a:off x="4471738" y="145426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hteck: obere Ecken abgeschnitten 17">
            <a:extLst>
              <a:ext uri="{FF2B5EF4-FFF2-40B4-BE49-F238E27FC236}">
                <a16:creationId xmlns:a16="http://schemas.microsoft.com/office/drawing/2014/main" id="{7AA96CC0-BFF7-4861-ABB6-12A52D0DC2A3}"/>
              </a:ext>
            </a:extLst>
          </p:cNvPr>
          <p:cNvSpPr/>
          <p:nvPr/>
        </p:nvSpPr>
        <p:spPr>
          <a:xfrm rot="13738139">
            <a:off x="7679803" y="104916"/>
            <a:ext cx="705853" cy="12980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chteck: obere Ecken abgeschnitten 18">
            <a:extLst>
              <a:ext uri="{FF2B5EF4-FFF2-40B4-BE49-F238E27FC236}">
                <a16:creationId xmlns:a16="http://schemas.microsoft.com/office/drawing/2014/main" id="{E498703F-7473-4B93-BAA0-A3C68918DDDC}"/>
              </a:ext>
            </a:extLst>
          </p:cNvPr>
          <p:cNvSpPr/>
          <p:nvPr/>
        </p:nvSpPr>
        <p:spPr>
          <a:xfrm rot="8451912">
            <a:off x="7675347" y="6584822"/>
            <a:ext cx="705853" cy="435708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hteck: obere Ecken abgeschnitten 19">
            <a:extLst>
              <a:ext uri="{FF2B5EF4-FFF2-40B4-BE49-F238E27FC236}">
                <a16:creationId xmlns:a16="http://schemas.microsoft.com/office/drawing/2014/main" id="{8A65FE6B-9D14-4C6B-A02D-8E2B4220BF09}"/>
              </a:ext>
            </a:extLst>
          </p:cNvPr>
          <p:cNvSpPr/>
          <p:nvPr/>
        </p:nvSpPr>
        <p:spPr>
          <a:xfrm rot="13214896">
            <a:off x="4501979" y="6612101"/>
            <a:ext cx="705853" cy="20190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hteck: obere Ecken abgeschnitten 20">
            <a:extLst>
              <a:ext uri="{FF2B5EF4-FFF2-40B4-BE49-F238E27FC236}">
                <a16:creationId xmlns:a16="http://schemas.microsoft.com/office/drawing/2014/main" id="{F035870E-222C-48BC-B2FF-5739A0AA1F61}"/>
              </a:ext>
            </a:extLst>
          </p:cNvPr>
          <p:cNvSpPr/>
          <p:nvPr/>
        </p:nvSpPr>
        <p:spPr>
          <a:xfrm rot="12057911">
            <a:off x="4708523" y="6740607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hteck: obere Ecken abgeschnitten 21">
            <a:extLst>
              <a:ext uri="{FF2B5EF4-FFF2-40B4-BE49-F238E27FC236}">
                <a16:creationId xmlns:a16="http://schemas.microsoft.com/office/drawing/2014/main" id="{49012485-533C-4788-A742-E025AA5D87A1}"/>
              </a:ext>
            </a:extLst>
          </p:cNvPr>
          <p:cNvSpPr/>
          <p:nvPr/>
        </p:nvSpPr>
        <p:spPr>
          <a:xfrm rot="6635851">
            <a:off x="7679804" y="6476189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hteck: obere Ecken abgeschnitten 22">
            <a:extLst>
              <a:ext uri="{FF2B5EF4-FFF2-40B4-BE49-F238E27FC236}">
                <a16:creationId xmlns:a16="http://schemas.microsoft.com/office/drawing/2014/main" id="{1BAC9147-DF6C-4C5B-B804-285DCDA989CD}"/>
              </a:ext>
            </a:extLst>
          </p:cNvPr>
          <p:cNvSpPr/>
          <p:nvPr/>
        </p:nvSpPr>
        <p:spPr>
          <a:xfrm rot="9807393">
            <a:off x="7330084" y="6772211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5E4010F-8661-49DB-B47B-0643703DC6F3}"/>
              </a:ext>
            </a:extLst>
          </p:cNvPr>
          <p:cNvSpPr txBox="1"/>
          <p:nvPr/>
        </p:nvSpPr>
        <p:spPr>
          <a:xfrm>
            <a:off x="624114" y="2017486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Responsive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91E37F1-19A2-4216-9B13-2CDE617DA862}"/>
              </a:ext>
            </a:extLst>
          </p:cNvPr>
          <p:cNvSpPr txBox="1"/>
          <p:nvPr/>
        </p:nvSpPr>
        <p:spPr>
          <a:xfrm>
            <a:off x="624114" y="4563414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Mobile First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F35E352-B5A3-417F-BD8B-3662FBF78D6F}"/>
              </a:ext>
            </a:extLst>
          </p:cNvPr>
          <p:cNvSpPr txBox="1"/>
          <p:nvPr/>
        </p:nvSpPr>
        <p:spPr>
          <a:xfrm>
            <a:off x="8730342" y="2017485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Adaptive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4D43F88-51EA-48E7-B6C0-4BD06D78D5B1}"/>
              </a:ext>
            </a:extLst>
          </p:cNvPr>
          <p:cNvSpPr txBox="1"/>
          <p:nvPr/>
        </p:nvSpPr>
        <p:spPr>
          <a:xfrm>
            <a:off x="8730342" y="4563414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Slider </a:t>
            </a:r>
          </a:p>
        </p:txBody>
      </p:sp>
    </p:spTree>
    <p:extLst>
      <p:ext uri="{BB962C8B-B14F-4D97-AF65-F5344CB8AC3E}">
        <p14:creationId xmlns:p14="http://schemas.microsoft.com/office/powerpoint/2010/main" val="31081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850" y="2774120"/>
            <a:ext cx="3416300" cy="130976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sz="9800" dirty="0" err="1">
                <a:solidFill>
                  <a:srgbClr val="4570B5"/>
                </a:solidFill>
                <a:latin typeface="Circe Bold" panose="020B0602020203020203" pitchFamily="34" charset="0"/>
              </a:rPr>
              <a:t>CON</a:t>
            </a:r>
            <a:r>
              <a:rPr lang="de-DE" sz="9800" dirty="0" err="1">
                <a:solidFill>
                  <a:srgbClr val="4570B5"/>
                </a:solidFill>
                <a:latin typeface="Circe Light" panose="020B0402020203020203" pitchFamily="34" charset="0"/>
              </a:rPr>
              <a:t>coin</a:t>
            </a:r>
            <a:r>
              <a:rPr lang="de-DE" sz="9800" dirty="0">
                <a:solidFill>
                  <a:srgbClr val="4570B5"/>
                </a:solidFill>
                <a:latin typeface="Circe Light" panose="020B0402020203020203" pitchFamily="34" charset="0"/>
              </a:rPr>
              <a:t> </a:t>
            </a:r>
          </a:p>
          <a:p>
            <a:pPr marL="0" indent="0">
              <a:buNone/>
            </a:pPr>
            <a:r>
              <a:rPr lang="de-DE" sz="8000" b="1" dirty="0">
                <a:latin typeface="Circe Bold" panose="020B0602020203020203" pitchFamily="34" charset="0"/>
              </a:rPr>
              <a:t>BUSINESS</a:t>
            </a: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5F99-C25E-486A-A659-3008DBEB0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89" y="1460326"/>
            <a:ext cx="8693239" cy="4061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The </a:t>
            </a:r>
            <a:r>
              <a:rPr lang="de-DE" sz="8300" dirty="0" err="1">
                <a:solidFill>
                  <a:schemeClr val="bg1"/>
                </a:solidFill>
                <a:latin typeface="Circe Bold" panose="020B0602020203020203" pitchFamily="34" charset="0"/>
              </a:rPr>
              <a:t>word</a:t>
            </a: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 </a:t>
            </a:r>
            <a:r>
              <a:rPr lang="de-DE" sz="8300" dirty="0" err="1">
                <a:solidFill>
                  <a:schemeClr val="bg1"/>
                </a:solidFill>
                <a:latin typeface="Circe Bold" panose="020B0602020203020203" pitchFamily="34" charset="0"/>
              </a:rPr>
              <a:t>cryptocurrency</a:t>
            </a: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 </a:t>
            </a:r>
            <a:r>
              <a:rPr lang="de-DE" sz="8300" dirty="0" err="1">
                <a:solidFill>
                  <a:schemeClr val="bg1"/>
                </a:solidFill>
                <a:latin typeface="Circe Bold" panose="020B0602020203020203" pitchFamily="34" charset="0"/>
              </a:rPr>
              <a:t>itself</a:t>
            </a: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 </a:t>
            </a:r>
            <a:r>
              <a:rPr lang="de-DE" sz="8300" dirty="0" err="1">
                <a:solidFill>
                  <a:schemeClr val="bg1"/>
                </a:solidFill>
                <a:latin typeface="Circe Bold" panose="020B0602020203020203" pitchFamily="34" charset="0"/>
              </a:rPr>
              <a:t>is</a:t>
            </a: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 </a:t>
            </a:r>
            <a:r>
              <a:rPr lang="de-DE" sz="8300" dirty="0" err="1">
                <a:solidFill>
                  <a:schemeClr val="bg1"/>
                </a:solidFill>
                <a:latin typeface="Circe Bold" panose="020B0602020203020203" pitchFamily="34" charset="0"/>
              </a:rPr>
              <a:t>daunting</a:t>
            </a: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[...]</a:t>
            </a:r>
            <a:endParaRPr lang="de-DE" sz="8300" dirty="0">
              <a:solidFill>
                <a:srgbClr val="4570B5"/>
              </a:solidFill>
              <a:latin typeface="Circe Bold" panose="020B0602020203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B29AA9-E730-449C-90D2-2F8E41495FDA}"/>
              </a:ext>
            </a:extLst>
          </p:cNvPr>
          <p:cNvSpPr txBox="1"/>
          <p:nvPr/>
        </p:nvSpPr>
        <p:spPr>
          <a:xfrm>
            <a:off x="10207560" y="4532799"/>
            <a:ext cx="244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>
                <a:solidFill>
                  <a:srgbClr val="4570B5"/>
                </a:solidFill>
                <a:latin typeface="Circe Bold" panose="020B0602020203020203" pitchFamily="34" charset="0"/>
              </a:rPr>
              <a:t>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3A427E-3310-41FF-8317-103EAD760B2C}"/>
              </a:ext>
            </a:extLst>
          </p:cNvPr>
          <p:cNvSpPr txBox="1"/>
          <p:nvPr/>
        </p:nvSpPr>
        <p:spPr>
          <a:xfrm>
            <a:off x="1190472" y="-730414"/>
            <a:ext cx="244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>
                <a:solidFill>
                  <a:srgbClr val="4570B5"/>
                </a:solidFill>
                <a:latin typeface="Circe Bold" panose="020B0602020203020203" pitchFamily="34" charset="0"/>
              </a:rPr>
              <a:t>„</a:t>
            </a:r>
          </a:p>
        </p:txBody>
      </p:sp>
    </p:spTree>
    <p:extLst>
      <p:ext uri="{BB962C8B-B14F-4D97-AF65-F5344CB8AC3E}">
        <p14:creationId xmlns:p14="http://schemas.microsoft.com/office/powerpoint/2010/main" val="10602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B063B60C-6D86-4781-BAD3-F38C7BB25A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36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399" y="368300"/>
            <a:ext cx="8585200" cy="4978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B1ABEAB-00AD-47BB-8760-F2C6935B2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9" y="0"/>
            <a:ext cx="928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6D087483-3A9E-41F0-A588-56CDB693EB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780.2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560" y="342899"/>
            <a:ext cx="8524877" cy="51636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6E169DF-E272-4A18-9F5F-5F956FE57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8" y="0"/>
            <a:ext cx="928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184EEF-8FEA-4419-8FD9-90BCB0C7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9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2CFA7E4-736B-4E7A-A6FF-22D3337F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85655"/>
            <a:ext cx="4104640" cy="3386295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56D99E-A177-4D8A-B5EF-406D84B8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97" y="785655"/>
            <a:ext cx="4242103" cy="3393682"/>
          </a:xfrm>
          <a:prstGeom prst="rect">
            <a:avLst/>
          </a:prstGeom>
        </p:spPr>
      </p:pic>
      <p:pic>
        <p:nvPicPr>
          <p:cNvPr id="20" name="Grafik 19" descr="Ein Bild, das Text, Schild, Erste Hilfe-Kasten enthält.&#10;&#10;Automatisch generierte Beschreibung">
            <a:extLst>
              <a:ext uri="{FF2B5EF4-FFF2-40B4-BE49-F238E27FC236}">
                <a16:creationId xmlns:a16="http://schemas.microsoft.com/office/drawing/2014/main" id="{176EAE20-837D-4105-9A72-1EFF91EA5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46" y="4738659"/>
            <a:ext cx="1124107" cy="133368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C33807D-CBAD-45BF-A65B-6AEB170CA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4738659"/>
            <a:ext cx="4446159" cy="13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28F377-D0D2-43D2-84A5-F6A323938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78" y="377996"/>
            <a:ext cx="6604843" cy="46938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3D7727-BBCB-4920-90D1-286DDCC0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74" y="5091921"/>
            <a:ext cx="4164250" cy="13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938" y="2774120"/>
            <a:ext cx="3894123" cy="13097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8000" dirty="0" err="1">
                <a:solidFill>
                  <a:srgbClr val="4570B5"/>
                </a:solidFill>
                <a:latin typeface="Circe Bold" panose="020B0602020203020203" pitchFamily="34" charset="0"/>
              </a:rPr>
              <a:t>Social</a:t>
            </a: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 Media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BF9DB28-B3F2-4153-8C3B-91738BB8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249214"/>
            <a:ext cx="11548533" cy="43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2976F9-2DF1-4282-80BB-B9A0D1D8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33" y="0"/>
            <a:ext cx="683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4FFE98-CB4E-47B3-80B8-260DCDCBE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93" y="0"/>
            <a:ext cx="6876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AFCFB3-85D2-49E6-9360-CB3803D3C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03" y="665162"/>
            <a:ext cx="8898207" cy="5527675"/>
          </a:xfrm>
        </p:spPr>
      </p:pic>
    </p:spTree>
    <p:extLst>
      <p:ext uri="{BB962C8B-B14F-4D97-AF65-F5344CB8AC3E}">
        <p14:creationId xmlns:p14="http://schemas.microsoft.com/office/powerpoint/2010/main" val="370596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277" y="2774120"/>
            <a:ext cx="5705446" cy="130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 err="1">
                <a:solidFill>
                  <a:srgbClr val="4570B5"/>
                </a:solidFill>
                <a:latin typeface="Circe Bold" panose="020B0602020203020203" pitchFamily="34" charset="0"/>
              </a:rPr>
              <a:t>Foundation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ACDB25-9A78-48A4-9E5F-7969B23FE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46"/>
            <a:ext cx="12192000" cy="5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89BDA4-40EA-40E9-8B43-1FC3475CA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4" y="0"/>
            <a:ext cx="11725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1FAD5E-F76E-425B-9091-1530FBF57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41" y="0"/>
            <a:ext cx="422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183391F-6564-45FC-954F-41B18169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7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969" y="2970212"/>
            <a:ext cx="4372181" cy="13097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4570B5"/>
                </a:solidFill>
                <a:latin typeface="Circe Bold" panose="020B0602020203020203" pitchFamily="34" charset="0"/>
              </a:rPr>
              <a:t>Implementation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14B9F9A-C4C0-40B3-A045-CBC8FD0E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50DF55D-E833-44B3-9A74-686E6378A0AD}"/>
              </a:ext>
            </a:extLst>
          </p:cNvPr>
          <p:cNvSpPr txBox="1"/>
          <p:nvPr/>
        </p:nvSpPr>
        <p:spPr>
          <a:xfrm>
            <a:off x="968214" y="4043740"/>
            <a:ext cx="10255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4570B5"/>
              </a:solidFill>
              <a:latin typeface="Circe Bold" panose="020B0602020203020203" pitchFamily="34" charset="0"/>
            </a:endParaRPr>
          </a:p>
          <a:p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"Concept and design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of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a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website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with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selected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print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products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: Logo, Din A2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poster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,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business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card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and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business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stationery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for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a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fictitious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cryptocurrency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565DC2-E409-4FBC-97C4-D04F700A4751}"/>
              </a:ext>
            </a:extLst>
          </p:cNvPr>
          <p:cNvSpPr txBox="1"/>
          <p:nvPr/>
        </p:nvSpPr>
        <p:spPr>
          <a:xfrm>
            <a:off x="4108450" y="1490008"/>
            <a:ext cx="3975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4000" dirty="0"/>
          </a:p>
          <a:p>
            <a:r>
              <a:rPr lang="de-DE" sz="4000" dirty="0">
                <a:solidFill>
                  <a:srgbClr val="4570B5"/>
                </a:solidFill>
                <a:latin typeface="Circe Bold" panose="020B0602020203020203" pitchFamily="34" charset="0"/>
              </a:rPr>
              <a:t>Joel Moyal</a:t>
            </a:r>
          </a:p>
          <a:p>
            <a:r>
              <a:rPr lang="de-DE" sz="4000" dirty="0">
                <a:solidFill>
                  <a:srgbClr val="4570B5"/>
                </a:solidFill>
                <a:latin typeface="Circe Bold" panose="020B0602020203020203" pitchFamily="34" charset="0"/>
              </a:rPr>
              <a:t>BBS GUT TRIER </a:t>
            </a:r>
          </a:p>
        </p:txBody>
      </p:sp>
    </p:spTree>
    <p:extLst>
      <p:ext uri="{BB962C8B-B14F-4D97-AF65-F5344CB8AC3E}">
        <p14:creationId xmlns:p14="http://schemas.microsoft.com/office/powerpoint/2010/main" val="136490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B20A4E-DEF7-4065-9ED7-23B94D929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" y="496259"/>
            <a:ext cx="11500945" cy="58654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C7A632B-EB34-4338-802C-21F55D3D93FA}"/>
              </a:ext>
            </a:extLst>
          </p:cNvPr>
          <p:cNvSpPr txBox="1"/>
          <p:nvPr/>
        </p:nvSpPr>
        <p:spPr>
          <a:xfrm>
            <a:off x="345527" y="240631"/>
            <a:ext cx="73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Circe Bold" panose="020B0602020203020203" pitchFamily="34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A8AE7-53B8-4E16-8757-DFFC5DD2AE13}"/>
              </a:ext>
            </a:extLst>
          </p:cNvPr>
          <p:cNvSpPr txBox="1"/>
          <p:nvPr/>
        </p:nvSpPr>
        <p:spPr>
          <a:xfrm>
            <a:off x="7793877" y="383406"/>
            <a:ext cx="73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Circe Bold" panose="020B0602020203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85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43A13-E1CD-496B-B334-09C4B1EE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058"/>
            <a:ext cx="10515600" cy="5213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Connection</a:t>
            </a:r>
            <a:endParaRPr lang="de-DE" sz="4400" dirty="0">
              <a:solidFill>
                <a:srgbClr val="4570B5"/>
              </a:solidFill>
              <a:latin typeface="Circe Bold" panose="020B0602020203020203" pitchFamily="34" charset="0"/>
            </a:endParaRPr>
          </a:p>
          <a:p>
            <a:endParaRPr lang="de-DE" sz="4800" dirty="0">
              <a:latin typeface="Circe Bold" panose="020B0602020203020203" pitchFamily="34" charset="0"/>
            </a:endParaRP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</a:t>
            </a: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Memorable</a:t>
            </a:r>
            <a:endParaRPr lang="de-DE" sz="4400" dirty="0">
              <a:latin typeface="Circe Bold" panose="020B0602020203020203" pitchFamily="34" charset="0"/>
            </a:endParaRP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      </a:t>
            </a: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                          </a:t>
            </a:r>
            <a:r>
              <a:rPr lang="de-DE" sz="4800" dirty="0" err="1">
                <a:solidFill>
                  <a:srgbClr val="4570B5"/>
                </a:solidFill>
                <a:latin typeface="Circe Bold" panose="020B0602020203020203" pitchFamily="34" charset="0"/>
              </a:rPr>
              <a:t>Abbreviations</a:t>
            </a:r>
            <a:endParaRPr lang="de-DE" sz="4400" dirty="0"/>
          </a:p>
          <a:p>
            <a:endParaRPr lang="de-DE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C8B7AF-660F-48CC-89E7-E1BD9F0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4512" y="-1323975"/>
            <a:ext cx="8408988" cy="37461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BF4167-ABD2-488C-92AB-D09E2B9A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353072">
            <a:off x="-1831181" y="4737100"/>
            <a:ext cx="8408988" cy="37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F2B4841-BD6C-42BF-B76E-FEF6136B3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7" y="606007"/>
            <a:ext cx="10042209" cy="5645986"/>
          </a:xfrm>
        </p:spPr>
      </p:pic>
    </p:spTree>
    <p:extLst>
      <p:ext uri="{BB962C8B-B14F-4D97-AF65-F5344CB8AC3E}">
        <p14:creationId xmlns:p14="http://schemas.microsoft.com/office/powerpoint/2010/main" val="114063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DF15E3-F076-40A0-A30F-5E8406B5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r="-3" b="693"/>
          <a:stretch/>
        </p:blipFill>
        <p:spPr>
          <a:xfrm>
            <a:off x="616133" y="573677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8F3951CA-6115-4014-B418-672834C8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95" y="883101"/>
            <a:ext cx="4887912" cy="4910824"/>
          </a:xfrm>
        </p:spPr>
      </p:pic>
    </p:spTree>
    <p:extLst>
      <p:ext uri="{BB962C8B-B14F-4D97-AF65-F5344CB8AC3E}">
        <p14:creationId xmlns:p14="http://schemas.microsoft.com/office/powerpoint/2010/main" val="62375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schirmaufzeichnung 7">
            <a:hlinkClick r:id="" action="ppaction://media"/>
            <a:extLst>
              <a:ext uri="{FF2B5EF4-FFF2-40B4-BE49-F238E27FC236}">
                <a16:creationId xmlns:a16="http://schemas.microsoft.com/office/drawing/2014/main" id="{1E8E7A7D-1EE0-4525-8F30-9D326AA98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952" y="2423456"/>
            <a:ext cx="9138095" cy="2011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093AC3-FED8-CC98-2CE0-E2FD2DA259E6}"/>
              </a:ext>
            </a:extLst>
          </p:cNvPr>
          <p:cNvSpPr txBox="1"/>
          <p:nvPr/>
        </p:nvSpPr>
        <p:spPr>
          <a:xfrm>
            <a:off x="4765978" y="5804632"/>
            <a:ext cx="266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 [ The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future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of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  <a:r>
              <a:rPr lang="de-DE" dirty="0" err="1">
                <a:solidFill>
                  <a:srgbClr val="4570B5"/>
                </a:solidFill>
                <a:latin typeface="Circe Bold" panose="020B0602020203020203" pitchFamily="34" charset="0"/>
              </a:rPr>
              <a:t>payment</a:t>
            </a:r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424656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53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74</Words>
  <Application>Microsoft Macintosh PowerPoint</Application>
  <PresentationFormat>Widescreen</PresentationFormat>
  <Paragraphs>32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Circe Bold</vt:lpstr>
      <vt:lpstr>Circe Light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joel Moyal</dc:creator>
  <cp:lastModifiedBy>joel Moyal</cp:lastModifiedBy>
  <cp:revision>10</cp:revision>
  <dcterms:created xsi:type="dcterms:W3CDTF">2021-04-07T21:41:23Z</dcterms:created>
  <dcterms:modified xsi:type="dcterms:W3CDTF">2024-03-16T18:44:40Z</dcterms:modified>
</cp:coreProperties>
</file>